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2" r:id="rId5"/>
    <p:sldId id="260" r:id="rId6"/>
    <p:sldId id="273" r:id="rId7"/>
    <p:sldId id="262" r:id="rId8"/>
    <p:sldId id="263" r:id="rId9"/>
    <p:sldId id="274" r:id="rId10"/>
    <p:sldId id="277" r:id="rId11"/>
    <p:sldId id="275" r:id="rId12"/>
    <p:sldId id="27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CC00FF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ress-style.ru/img/8222.jpg" TargetMode="External"/><Relationship Id="rId3" Type="http://schemas.openxmlformats.org/officeDocument/2006/relationships/hyperlink" Target="http://i.i.ua/cards/pic/5/7/52775.jpg" TargetMode="External"/><Relationship Id="rId7" Type="http://schemas.openxmlformats.org/officeDocument/2006/relationships/hyperlink" Target="http://www.dress-style.ru/img/8229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img1.liveinternet.ru/images/attach/c/0/40/606/40606082_8b.jpg" TargetMode="External"/><Relationship Id="rId5" Type="http://schemas.openxmlformats.org/officeDocument/2006/relationships/hyperlink" Target="http://img-fotki.yandex.ru/get/23/alex-kisson.10/0_e693_444daa29_XL%20&#1092;&#1086;&#1085;%20&#1089;&#1083;&#1072;&#1081;&#1076;%206" TargetMode="External"/><Relationship Id="rId10" Type="http://schemas.openxmlformats.org/officeDocument/2006/relationships/hyperlink" Target="http://open.az/uploads/posts/2010-05/1273583821_28.jpg" TargetMode="External"/><Relationship Id="rId4" Type="http://schemas.openxmlformats.org/officeDocument/2006/relationships/hyperlink" Target="http://s47.radikal.ru/i115/1006/6b/515ebfcdaf70.jpg%20&#1088;&#1086;&#1079;&#1099;%20&#1089;&#1083;&#1072;&#1081;&#1076;%205" TargetMode="External"/><Relationship Id="rId9" Type="http://schemas.openxmlformats.org/officeDocument/2006/relationships/hyperlink" Target="http://chelyabinsk.pro-otdyh.ru/upload/0413715001276164027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pen.az/uploads/posts/2010-05/1273583821_28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://chelyabinsk.pro-otdyh.ru/upload/0413715001276164027.jpg" TargetMode="Externa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1435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 ну-ка, девочки!»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конкурсная программа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43570" y="4357694"/>
            <a:ext cx="3200400" cy="2114568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Выполнила: Ушакова О.В. – </a:t>
            </a:r>
          </a:p>
          <a:p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зам.директора по ВР, учитель русского языка и литературы </a:t>
            </a:r>
          </a:p>
          <a:p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МОУ СОШ п.Заволжский</a:t>
            </a:r>
          </a:p>
          <a:p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Пугачёвского района </a:t>
            </a:r>
          </a:p>
          <a:p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Саратовской области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Место, где встречаются две стенки?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(угол)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600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Природа засыпает. Когда это бывает?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(зимой)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endParaRPr lang="ru-RU" sz="36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85918" y="357166"/>
            <a:ext cx="6000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ФОТОСЕССИЯ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57158" y="1214422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АТЕЛЬЕ ХОРОШЕГО НАСТРОЕНИЯ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4643446"/>
            <a:ext cx="450546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Поздравляем</a:t>
            </a:r>
          </a:p>
          <a:p>
            <a:r>
              <a:rPr lang="ru-RU" sz="54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праздником!</a:t>
            </a:r>
            <a:endParaRPr lang="ru-RU" sz="5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07154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http://i.i.ua/cards/pic/5/7/52775.jpg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фон слайдов (лилия)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http://s47.radikal.ru/i115/1006/6b/515ebfcdaf70.jpg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фон слайдов5,12 (розы)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http://img-fotki.yandex.ru/get/23/alex-kisson.10/0_e693_444daa29_XL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фон слайда 6</a:t>
            </a: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http://img1.liveinternet.ru/images/attach/c/0/40/606/40606082_8b.jpg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фон слайда 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428604"/>
            <a:ext cx="2954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214554"/>
            <a:ext cx="7634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http://www.dress-style.ru/img/8229.jpg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фотография девушки в сером платье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500306"/>
            <a:ext cx="7770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http://www.dress-style.ru/img/8222.jpg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фотография девушки в желтом платье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357562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che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http://open.az/uploads/posts/2010-05/1273583821_28.jpg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фотография прически (темные волосы)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lyabinsk.pro-otdyh.ru/upload/0413715001276164027.jpg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фотография прически (светлые волосы)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00034" y="571480"/>
            <a:ext cx="2071702" cy="250033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929322" y="642918"/>
            <a:ext cx="2357454" cy="235745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357554" y="2500306"/>
            <a:ext cx="2571768" cy="20002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28596" y="3571876"/>
            <a:ext cx="2357454" cy="257176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57950" y="4000504"/>
            <a:ext cx="2071702" cy="242889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C:\Documents and Settings\Оля\Рабочий стол\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42"/>
            <a:ext cx="2143140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643174" y="285728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ВИЗИТКА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28860" y="2000240"/>
            <a:ext cx="4429156" cy="2857520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85984" y="1214422"/>
            <a:ext cx="5429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ХОЗЯЮШКА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572140"/>
            <a:ext cx="6154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FF66"/>
                </a:solidFill>
                <a:latin typeface="Monotype Corsiva" pitchFamily="66" charset="0"/>
              </a:rPr>
              <a:t>С  ПРАЗДНИКОМ</a:t>
            </a:r>
            <a:r>
              <a:rPr lang="ru-RU" sz="6000" dirty="0" smtClean="0">
                <a:solidFill>
                  <a:srgbClr val="FFFF66"/>
                </a:solidFill>
                <a:latin typeface="Monotype Corsiva" pitchFamily="66" charset="0"/>
              </a:rPr>
              <a:t>!</a:t>
            </a:r>
            <a:endParaRPr lang="ru-RU" sz="6000" dirty="0">
              <a:solidFill>
                <a:srgbClr val="FFFF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85984" y="357166"/>
            <a:ext cx="5429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ПРИЧЁСКА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а 3 из 84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316951">
            <a:off x="357158" y="1928802"/>
            <a:ext cx="38100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Картинка 12 из 84000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374212">
            <a:off x="5556291" y="2001824"/>
            <a:ext cx="286702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57166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МОДА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www.dress-style.ru/img/8229.jpg"/>
          <p:cNvPicPr>
            <a:picLocks noChangeAspect="1" noChangeArrowheads="1"/>
          </p:cNvPicPr>
          <p:nvPr/>
        </p:nvPicPr>
        <p:blipFill>
          <a:blip r:embed="rId3"/>
          <a:srcRect l="12500" r="21875"/>
          <a:stretch>
            <a:fillRect/>
          </a:stretch>
        </p:blipFill>
        <p:spPr bwMode="auto">
          <a:xfrm rot="21259421">
            <a:off x="785786" y="1643050"/>
            <a:ext cx="2310519" cy="5024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http://www.dress-style.ru/img/82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7848">
            <a:off x="5715008" y="1928802"/>
            <a:ext cx="3124198" cy="4468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64399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Место работы циркового артиста?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(арена)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lang="ru-RU" b="1" i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 ли страус назвать себя птицей?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(страусы не летают)</a:t>
            </a:r>
            <a:endParaRPr lang="ru-RU" sz="3600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Геометрическая фигура,  расположенная  в  центре  футбольного  поля?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(круг)</a:t>
            </a:r>
            <a:endParaRPr lang="ru-RU" sz="3600" b="1" i="1" dirty="0" smtClean="0">
              <a:solidFill>
                <a:srgbClr val="C0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Срочное  почтовое  сообщение?  </a:t>
            </a:r>
            <a:endParaRPr lang="ru-RU" sz="3600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(телеграмма)</a:t>
            </a:r>
            <a:endParaRPr lang="ru-RU" sz="3600" b="1" i="1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167</Words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«А ну-ка, девочки!» конкурсная программа</vt:lpstr>
      <vt:lpstr>Слайд 2</vt:lpstr>
      <vt:lpstr>Слайд 3</vt:lpstr>
      <vt:lpstr>Слайд 4</vt:lpstr>
      <vt:lpstr>Слайд 5</vt:lpstr>
      <vt:lpstr>Слайд 6</vt:lpstr>
      <vt:lpstr>Слайд 7</vt:lpstr>
      <vt:lpstr>МОДА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 ну-ка, девушки!» конкурсная программа</dc:title>
  <cp:lastModifiedBy>Admin</cp:lastModifiedBy>
  <cp:revision>18</cp:revision>
  <dcterms:modified xsi:type="dcterms:W3CDTF">2011-02-18T12:33:20Z</dcterms:modified>
</cp:coreProperties>
</file>